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7CAEA"/>
    <a:srgbClr val="186BC2"/>
    <a:srgbClr val="478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8" autoAdjust="0"/>
    <p:restoredTop sz="94660"/>
  </p:normalViewPr>
  <p:slideViewPr>
    <p:cSldViewPr snapToGrid="0">
      <p:cViewPr varScale="1">
        <p:scale>
          <a:sx n="35" d="100"/>
          <a:sy n="35" d="100"/>
        </p:scale>
        <p:origin x="47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7" d="100"/>
          <a:sy n="127" d="100"/>
        </p:scale>
        <p:origin x="3782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55-4BB7-B8FD-D49804A6BB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55-4BB7-B8FD-D49804A6BB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55-4BB7-B8FD-D49804A6B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34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55-4BB7-B8FD-D49804A6B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lt1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upBars>
          <c:downBars>
            <c:spPr>
              <a:solidFill>
                <a:srgbClr val="186BC2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downBars>
        </c:upDownBars>
        <c:axId val="775762432"/>
        <c:axId val="472196000"/>
      </c:stockChart>
      <c:dateAx>
        <c:axId val="77576243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72196000"/>
        <c:crosses val="autoZero"/>
        <c:auto val="1"/>
        <c:lblOffset val="100"/>
        <c:baseTimeUnit val="days"/>
      </c:dateAx>
      <c:valAx>
        <c:axId val="4721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7576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B-44AE-9290-20F43800DC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FF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4B-44AE-9290-20F43800D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1373456"/>
        <c:axId val="56818003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4B-44AE-9290-20F43800D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373456"/>
        <c:axId val="568180032"/>
      </c:lineChart>
      <c:catAx>
        <c:axId val="7813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8180032"/>
        <c:crosses val="autoZero"/>
        <c:auto val="1"/>
        <c:lblAlgn val="ctr"/>
        <c:lblOffset val="100"/>
        <c:noMultiLvlLbl val="0"/>
      </c:catAx>
      <c:valAx>
        <c:axId val="56818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813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>
          <cx:pt idx="0">Leaf 1</cx:pt>
          <cx:pt idx="1">Leaf 2</cx:pt>
          <cx:pt idx="2">Leaf 3</cx:pt>
          <cx:pt idx="3">Leaf 4</cx:pt>
          <cx:pt idx="4">Leaf 5</cx:pt>
          <cx:pt idx="5"/>
          <cx:pt idx="6"/>
          <cx:pt idx="7">Leaf 8</cx:pt>
          <cx:pt idx="8"/>
          <cx:pt idx="9">Leaf 10</cx:pt>
          <cx:pt idx="10">Leaf 11</cx:pt>
          <cx:pt idx="11">Leaf 12</cx:pt>
          <cx:pt idx="12">Leaf 13</cx:pt>
          <cx:pt idx="13">Leaf 14</cx:pt>
          <cx:pt idx="14">Leaf 15</cx:pt>
          <cx:pt idx="15"/>
        </cx:lvl>
        <cx:lvl ptCount="16">
          <cx:pt idx="0">Stem 1</cx:pt>
          <cx:pt idx="1">Stem 1</cx:pt>
          <cx:pt idx="2">Stem 1</cx:pt>
          <cx:pt idx="3">Stem 2</cx:pt>
          <cx:pt idx="4">Stem 2</cx:pt>
          <cx:pt idx="5">Leaf 6</cx:pt>
          <cx:pt idx="6">Leaf 7</cx:pt>
          <cx:pt idx="7">Stem 3</cx:pt>
          <cx:pt idx="8">Leaf 9</cx:pt>
          <cx:pt idx="9">Stem 4</cx:pt>
          <cx:pt idx="10">Stem 4</cx:pt>
          <cx:pt idx="11">Stem 5</cx:pt>
          <cx:pt idx="12">Stem 5</cx:pt>
          <cx:pt idx="13">Stem 6</cx:pt>
          <cx:pt idx="14">Stem 6</cx:pt>
          <cx:pt idx="15">Leaf 16</cx:pt>
        </cx:lvl>
        <cx:lvl ptCount="16">
          <cx:pt idx="0">Branch 1</cx:pt>
          <cx:pt idx="1">Branch 1</cx:pt>
          <cx:pt idx="2">Branch 1</cx:pt>
          <cx:pt idx="3">Branch 1</cx:pt>
          <cx:pt idx="4">Branch 1</cx:pt>
          <cx:pt idx="5">Branch 1</cx:pt>
          <cx:pt idx="6">Branch 1</cx:pt>
          <cx:pt idx="7">Branch 2</cx:pt>
          <cx:pt idx="8">Branch 2</cx:pt>
          <cx:pt idx="9">Branch 2</cx:pt>
          <cx:pt idx="10">Branch 2</cx:pt>
          <cx:pt idx="11">Branch 3</cx:pt>
          <cx:pt idx="12">Branch 3</cx:pt>
          <cx:pt idx="13">Branch 3</cx:pt>
          <cx:pt idx="14">Branch 3</cx:pt>
          <cx:pt idx="15">Branch 3</cx:pt>
        </cx:lvl>
      </cx:strDim>
      <cx:numDim type="size">
        <cx:f>Sheet1!$D$2:$D$17</cx:f>
        <cx:lvl ptCount="16" formatCode="General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164015AA-3F4A-4229-9484-93107FBE40C7}">
          <cx:tx>
            <cx:txData>
              <cx:f>Sheet1!$D$1</cx:f>
              <cx:v>Series1</cx:v>
            </cx:txData>
          </cx:tx>
          <cx:dataPt idx="10">
            <cx:spPr>
              <a:solidFill>
                <a:srgbClr val="FFFFFF"/>
              </a:solidFill>
              <a:ln>
                <a:solidFill>
                  <a:prstClr val="black">
                    <a:lumMod val="50000"/>
                    <a:lumOff val="50000"/>
                  </a:prstClr>
                </a:solidFill>
              </a:ln>
            </cx:spPr>
          </cx:dataPt>
          <cx:dataLabels pos="ctr">
            <cx:txPr>
              <a:bodyPr vertOverflow="overflow" horzOverflow="overflow" wrap="square" lIns="0" tIns="0" rIns="0" bIns="0"/>
              <a:lstStyle/>
              <a:p>
                <a:pPr algn="ctr" rtl="0">
                  <a:defRPr sz="2400" b="0" i="0">
                    <a:solidFill>
                      <a:srgbClr val="FFFFFF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13EA88-C0CD-49E2-970B-D08E9E254D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E4878C-03DA-4B56-85AB-944DE56B9B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CF265-DBD7-463C-9D48-CE243BA565BF}" type="datetimeFigureOut">
              <a:rPr lang="en-US" smtClean="0"/>
              <a:t>02/03/2020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D80A6-C653-425C-A5AA-6EF6BE2F59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F83C4-208A-43D6-A4B1-00EC5C6831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B03F4-0354-4998-8FBE-98E66485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8BFFE14E-A0F8-43ED-863D-9679C55085B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698625" y="22141542"/>
            <a:ext cx="9121775" cy="5307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Table Placeholder 19">
            <a:extLst>
              <a:ext uri="{FF2B5EF4-FFF2-40B4-BE49-F238E27FC236}">
                <a16:creationId xmlns:a16="http://schemas.microsoft.com/office/drawing/2014/main" id="{08A7CDDE-E6B5-435B-A9DE-F74B555A48B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2758399" y="22140863"/>
            <a:ext cx="9121775" cy="6053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Chart Placeholder 14">
            <a:extLst>
              <a:ext uri="{FF2B5EF4-FFF2-40B4-BE49-F238E27FC236}">
                <a16:creationId xmlns:a16="http://schemas.microsoft.com/office/drawing/2014/main" id="{9E1580BF-F4B1-4E36-A1E3-869C1FE2E0F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2228512" y="14444770"/>
            <a:ext cx="9121775" cy="6053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Chart Placeholder 14">
            <a:extLst>
              <a:ext uri="{FF2B5EF4-FFF2-40B4-BE49-F238E27FC236}">
                <a16:creationId xmlns:a16="http://schemas.microsoft.com/office/drawing/2014/main" id="{0EE29F4B-4E25-4DFA-85DA-C67C39DB71D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2228512" y="21395584"/>
            <a:ext cx="9121775" cy="6053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163A14-1331-4B9C-A7E4-1388D026C890}"/>
              </a:ext>
            </a:extLst>
          </p:cNvPr>
          <p:cNvSpPr/>
          <p:nvPr userDrawn="1"/>
        </p:nvSpPr>
        <p:spPr>
          <a:xfrm>
            <a:off x="1" y="1"/>
            <a:ext cx="43891200" cy="5896210"/>
          </a:xfrm>
          <a:prstGeom prst="rect">
            <a:avLst/>
          </a:prstGeom>
          <a:gradFill>
            <a:gsLst>
              <a:gs pos="100000">
                <a:srgbClr val="EFFBFF"/>
              </a:gs>
              <a:gs pos="25000">
                <a:srgbClr val="F1F5F7"/>
              </a:gs>
              <a:gs pos="0">
                <a:srgbClr val="EFFBFF"/>
              </a:gs>
            </a:gsLst>
            <a:lin ang="0" scaled="0"/>
          </a:gradFill>
          <a:ln>
            <a:noFill/>
          </a:ln>
          <a:effectLst>
            <a:outerShdw blurRad="203200" dist="38100" dir="2700000" sx="101000" sy="101000" algn="tl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873" tIns="71436" rIns="142873" bIns="714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394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A2009A-54BA-4B2C-AF03-0709D54A7893}"/>
              </a:ext>
            </a:extLst>
          </p:cNvPr>
          <p:cNvGrpSpPr/>
          <p:nvPr userDrawn="1"/>
        </p:nvGrpSpPr>
        <p:grpSpPr>
          <a:xfrm>
            <a:off x="6661981" y="-332246"/>
            <a:ext cx="37099151" cy="5869268"/>
            <a:chOff x="4263735" y="-680292"/>
            <a:chExt cx="23743833" cy="3756320"/>
          </a:xfrm>
          <a:solidFill>
            <a:srgbClr val="0860BD">
              <a:alpha val="5000"/>
            </a:srgb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C64276-7002-42CA-8A14-1DAF3B294901}"/>
                </a:ext>
              </a:extLst>
            </p:cNvPr>
            <p:cNvSpPr/>
            <p:nvPr/>
          </p:nvSpPr>
          <p:spPr>
            <a:xfrm rot="18897102">
              <a:off x="26819173" y="1440543"/>
              <a:ext cx="1188395" cy="11883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55A0E8A-75B2-4B4C-A03E-9A124D37E807}"/>
                </a:ext>
              </a:extLst>
            </p:cNvPr>
            <p:cNvSpPr/>
            <p:nvPr/>
          </p:nvSpPr>
          <p:spPr>
            <a:xfrm>
              <a:off x="25790769" y="-680292"/>
              <a:ext cx="1397469" cy="13974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73A62F5-C242-4E9F-B480-85C2796AF078}"/>
                </a:ext>
              </a:extLst>
            </p:cNvPr>
            <p:cNvSpPr/>
            <p:nvPr/>
          </p:nvSpPr>
          <p:spPr>
            <a:xfrm rot="20013586">
              <a:off x="21540273" y="1070175"/>
              <a:ext cx="1314854" cy="113349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98F47D80-B1B9-472B-B8DF-04DA47A64FFF}"/>
                </a:ext>
              </a:extLst>
            </p:cNvPr>
            <p:cNvSpPr/>
            <p:nvPr/>
          </p:nvSpPr>
          <p:spPr>
            <a:xfrm rot="1920591">
              <a:off x="8209497" y="576201"/>
              <a:ext cx="1314854" cy="113349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2995C14-82ED-4184-A208-1A2403B23FA3}"/>
                </a:ext>
              </a:extLst>
            </p:cNvPr>
            <p:cNvSpPr/>
            <p:nvPr/>
          </p:nvSpPr>
          <p:spPr>
            <a:xfrm rot="18897102">
              <a:off x="4263735" y="1745261"/>
              <a:ext cx="1330767" cy="13307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4D0C27-A39E-48FC-9A75-85C2849816D4}"/>
                </a:ext>
              </a:extLst>
            </p:cNvPr>
            <p:cNvSpPr/>
            <p:nvPr/>
          </p:nvSpPr>
          <p:spPr>
            <a:xfrm>
              <a:off x="4929119" y="-598482"/>
              <a:ext cx="1397469" cy="13974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DAF32A-6E3E-48D1-B419-2D2B7F088B42}"/>
                </a:ext>
              </a:extLst>
            </p:cNvPr>
            <p:cNvSpPr/>
            <p:nvPr/>
          </p:nvSpPr>
          <p:spPr>
            <a:xfrm rot="16650511">
              <a:off x="11845018" y="917176"/>
              <a:ext cx="1317662" cy="13176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C6EE4D44-0B2F-45AE-B1A1-C2202C35532A}"/>
                </a:ext>
              </a:extLst>
            </p:cNvPr>
            <p:cNvSpPr/>
            <p:nvPr userDrawn="1"/>
          </p:nvSpPr>
          <p:spPr>
            <a:xfrm rot="19468547">
              <a:off x="16013128" y="-592868"/>
              <a:ext cx="1705123" cy="146993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E1C3A41-54EF-4280-A86F-80733E994296}"/>
                </a:ext>
              </a:extLst>
            </p:cNvPr>
            <p:cNvSpPr/>
            <p:nvPr userDrawn="1"/>
          </p:nvSpPr>
          <p:spPr>
            <a:xfrm>
              <a:off x="17425083" y="1502867"/>
              <a:ext cx="1123078" cy="11230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ECBBCBD2-607F-477D-91E3-81E61BB77D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2404" y="1559132"/>
            <a:ext cx="4859106" cy="747569"/>
          </a:xfrm>
          <a:prstGeom prst="rect">
            <a:avLst/>
          </a:prstGeom>
        </p:spPr>
      </p:pic>
      <p:grpSp>
        <p:nvGrpSpPr>
          <p:cNvPr id="19" name="Graphic 11">
            <a:extLst>
              <a:ext uri="{FF2B5EF4-FFF2-40B4-BE49-F238E27FC236}">
                <a16:creationId xmlns:a16="http://schemas.microsoft.com/office/drawing/2014/main" id="{5ACAD155-0700-431E-B7C5-143FC0D1E9FF}"/>
              </a:ext>
            </a:extLst>
          </p:cNvPr>
          <p:cNvGrpSpPr/>
          <p:nvPr userDrawn="1"/>
        </p:nvGrpSpPr>
        <p:grpSpPr>
          <a:xfrm>
            <a:off x="-2753594" y="-405186"/>
            <a:ext cx="5829895" cy="6477782"/>
            <a:chOff x="-2491988" y="882049"/>
            <a:chExt cx="1224633" cy="136070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BAD53C4-745F-46B4-A0D5-F9180537458A}"/>
                </a:ext>
              </a:extLst>
            </p:cNvPr>
            <p:cNvSpPr/>
            <p:nvPr/>
          </p:nvSpPr>
          <p:spPr>
            <a:xfrm>
              <a:off x="-2491926" y="883139"/>
              <a:ext cx="1231210" cy="690976"/>
            </a:xfrm>
            <a:custGeom>
              <a:avLst/>
              <a:gdLst>
                <a:gd name="connsiteX0" fmla="*/ 126938 w 1231210"/>
                <a:gd name="connsiteY0" fmla="*/ 130444 h 690976"/>
                <a:gd name="connsiteX1" fmla="*/ 4475 w 1231210"/>
                <a:gd name="connsiteY1" fmla="*/ 384442 h 690976"/>
                <a:gd name="connsiteX2" fmla="*/ 240330 w 1231210"/>
                <a:gd name="connsiteY2" fmla="*/ 615761 h 690976"/>
                <a:gd name="connsiteX3" fmla="*/ 1102109 w 1231210"/>
                <a:gd name="connsiteY3" fmla="*/ 561333 h 690976"/>
                <a:gd name="connsiteX4" fmla="*/ 993252 w 1231210"/>
                <a:gd name="connsiteY4" fmla="*/ 76016 h 690976"/>
                <a:gd name="connsiteX5" fmla="*/ 539685 w 1231210"/>
                <a:gd name="connsiteY5" fmla="*/ 3445 h 690976"/>
                <a:gd name="connsiteX6" fmla="*/ 126938 w 1231210"/>
                <a:gd name="connsiteY6" fmla="*/ 130444 h 69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10" h="690976">
                  <a:moveTo>
                    <a:pt x="126938" y="130444"/>
                  </a:moveTo>
                  <a:cubicBezTo>
                    <a:pt x="22617" y="207550"/>
                    <a:pt x="-13668" y="298264"/>
                    <a:pt x="4475" y="384442"/>
                  </a:cubicBezTo>
                  <a:cubicBezTo>
                    <a:pt x="22617" y="470620"/>
                    <a:pt x="104259" y="556798"/>
                    <a:pt x="240330" y="615761"/>
                  </a:cubicBezTo>
                  <a:cubicBezTo>
                    <a:pt x="507935" y="733689"/>
                    <a:pt x="893467" y="711011"/>
                    <a:pt x="1102109" y="561333"/>
                  </a:cubicBezTo>
                  <a:cubicBezTo>
                    <a:pt x="1310750" y="411656"/>
                    <a:pt x="1260857" y="193943"/>
                    <a:pt x="993252" y="76016"/>
                  </a:cubicBezTo>
                  <a:cubicBezTo>
                    <a:pt x="848111" y="17052"/>
                    <a:pt x="693898" y="-10162"/>
                    <a:pt x="539685" y="3445"/>
                  </a:cubicBezTo>
                  <a:cubicBezTo>
                    <a:pt x="390007" y="7981"/>
                    <a:pt x="249401" y="53337"/>
                    <a:pt x="126938" y="130444"/>
                  </a:cubicBezTo>
                </a:path>
              </a:pathLst>
            </a:custGeom>
            <a:solidFill>
              <a:srgbClr val="005BBB">
                <a:alpha val="90000"/>
              </a:srgbClr>
            </a:solidFill>
            <a:ln w="451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39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4087BB-C9BA-482D-AA6C-85D88D1C2537}"/>
                </a:ext>
              </a:extLst>
            </p:cNvPr>
            <p:cNvSpPr/>
            <p:nvPr/>
          </p:nvSpPr>
          <p:spPr>
            <a:xfrm>
              <a:off x="-2411718" y="1335327"/>
              <a:ext cx="964309" cy="544859"/>
            </a:xfrm>
            <a:custGeom>
              <a:avLst/>
              <a:gdLst>
                <a:gd name="connsiteX0" fmla="*/ 132908 w 964309"/>
                <a:gd name="connsiteY0" fmla="*/ 118217 h 544859"/>
                <a:gd name="connsiteX1" fmla="*/ 1373 w 964309"/>
                <a:gd name="connsiteY1" fmla="*/ 304179 h 544859"/>
                <a:gd name="connsiteX2" fmla="*/ 214550 w 964309"/>
                <a:gd name="connsiteY2" fmla="*/ 467464 h 544859"/>
                <a:gd name="connsiteX3" fmla="*/ 545654 w 964309"/>
                <a:gd name="connsiteY3" fmla="*/ 544570 h 544859"/>
                <a:gd name="connsiteX4" fmla="*/ 831402 w 964309"/>
                <a:gd name="connsiteY4" fmla="*/ 426643 h 544859"/>
                <a:gd name="connsiteX5" fmla="*/ 962937 w 964309"/>
                <a:gd name="connsiteY5" fmla="*/ 240680 h 544859"/>
                <a:gd name="connsiteX6" fmla="*/ 754295 w 964309"/>
                <a:gd name="connsiteY6" fmla="*/ 77395 h 544859"/>
                <a:gd name="connsiteX7" fmla="*/ 418655 w 964309"/>
                <a:gd name="connsiteY7" fmla="*/ 289 h 544859"/>
                <a:gd name="connsiteX8" fmla="*/ 132908 w 964309"/>
                <a:gd name="connsiteY8" fmla="*/ 118217 h 54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309" h="544859">
                  <a:moveTo>
                    <a:pt x="132908" y="118217"/>
                  </a:moveTo>
                  <a:cubicBezTo>
                    <a:pt x="78479" y="159038"/>
                    <a:pt x="-12234" y="254287"/>
                    <a:pt x="1373" y="304179"/>
                  </a:cubicBezTo>
                  <a:cubicBezTo>
                    <a:pt x="10444" y="354072"/>
                    <a:pt x="141979" y="435714"/>
                    <a:pt x="214550" y="467464"/>
                  </a:cubicBezTo>
                  <a:cubicBezTo>
                    <a:pt x="287121" y="499213"/>
                    <a:pt x="459476" y="549106"/>
                    <a:pt x="545654" y="544570"/>
                  </a:cubicBezTo>
                  <a:cubicBezTo>
                    <a:pt x="649975" y="526428"/>
                    <a:pt x="745224" y="485606"/>
                    <a:pt x="831402" y="426643"/>
                  </a:cubicBezTo>
                  <a:cubicBezTo>
                    <a:pt x="885830" y="385821"/>
                    <a:pt x="976544" y="290572"/>
                    <a:pt x="962937" y="240680"/>
                  </a:cubicBezTo>
                  <a:cubicBezTo>
                    <a:pt x="949330" y="190787"/>
                    <a:pt x="822331" y="109145"/>
                    <a:pt x="754295" y="77395"/>
                  </a:cubicBezTo>
                  <a:cubicBezTo>
                    <a:pt x="686260" y="45646"/>
                    <a:pt x="504833" y="-4247"/>
                    <a:pt x="418655" y="289"/>
                  </a:cubicBezTo>
                  <a:cubicBezTo>
                    <a:pt x="314335" y="18432"/>
                    <a:pt x="219085" y="59253"/>
                    <a:pt x="132908" y="118217"/>
                  </a:cubicBezTo>
                </a:path>
              </a:pathLst>
            </a:custGeom>
            <a:solidFill>
              <a:srgbClr val="005BBB">
                <a:alpha val="70000"/>
              </a:srgbClr>
            </a:solidFill>
            <a:ln w="451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086E12A-7863-4D28-916D-D86468FBFE09}"/>
                </a:ext>
              </a:extLst>
            </p:cNvPr>
            <p:cNvSpPr/>
            <p:nvPr/>
          </p:nvSpPr>
          <p:spPr>
            <a:xfrm>
              <a:off x="-2365107" y="1603017"/>
              <a:ext cx="803052" cy="453975"/>
            </a:xfrm>
            <a:custGeom>
              <a:avLst/>
              <a:gdLst>
                <a:gd name="connsiteX0" fmla="*/ 145260 w 803052"/>
                <a:gd name="connsiteY0" fmla="*/ 113596 h 453975"/>
                <a:gd name="connsiteX1" fmla="*/ 119 w 803052"/>
                <a:gd name="connsiteY1" fmla="*/ 254202 h 453975"/>
                <a:gd name="connsiteX2" fmla="*/ 199688 w 803052"/>
                <a:gd name="connsiteY2" fmla="*/ 372129 h 453975"/>
                <a:gd name="connsiteX3" fmla="*/ 449151 w 803052"/>
                <a:gd name="connsiteY3" fmla="*/ 453771 h 453975"/>
                <a:gd name="connsiteX4" fmla="*/ 657792 w 803052"/>
                <a:gd name="connsiteY4" fmla="*/ 340379 h 453975"/>
                <a:gd name="connsiteX5" fmla="*/ 802934 w 803052"/>
                <a:gd name="connsiteY5" fmla="*/ 199773 h 453975"/>
                <a:gd name="connsiteX6" fmla="*/ 603364 w 803052"/>
                <a:gd name="connsiteY6" fmla="*/ 81846 h 453975"/>
                <a:gd name="connsiteX7" fmla="*/ 349366 w 803052"/>
                <a:gd name="connsiteY7" fmla="*/ 204 h 453975"/>
                <a:gd name="connsiteX8" fmla="*/ 145260 w 803052"/>
                <a:gd name="connsiteY8" fmla="*/ 113596 h 4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3052" h="453975">
                  <a:moveTo>
                    <a:pt x="145260" y="113596"/>
                  </a:moveTo>
                  <a:cubicBezTo>
                    <a:pt x="122582" y="131738"/>
                    <a:pt x="-4417" y="236059"/>
                    <a:pt x="119" y="254202"/>
                  </a:cubicBezTo>
                  <a:cubicBezTo>
                    <a:pt x="4654" y="272344"/>
                    <a:pt x="172474" y="358522"/>
                    <a:pt x="199688" y="372129"/>
                  </a:cubicBezTo>
                  <a:cubicBezTo>
                    <a:pt x="226902" y="385736"/>
                    <a:pt x="412865" y="458307"/>
                    <a:pt x="449151" y="453771"/>
                  </a:cubicBezTo>
                  <a:cubicBezTo>
                    <a:pt x="485436" y="449236"/>
                    <a:pt x="635113" y="358522"/>
                    <a:pt x="657792" y="340379"/>
                  </a:cubicBezTo>
                  <a:cubicBezTo>
                    <a:pt x="680470" y="322237"/>
                    <a:pt x="807469" y="217916"/>
                    <a:pt x="802934" y="199773"/>
                  </a:cubicBezTo>
                  <a:cubicBezTo>
                    <a:pt x="798398" y="181631"/>
                    <a:pt x="630578" y="95453"/>
                    <a:pt x="603364" y="81846"/>
                  </a:cubicBezTo>
                  <a:cubicBezTo>
                    <a:pt x="576150" y="68239"/>
                    <a:pt x="385651" y="-4332"/>
                    <a:pt x="349366" y="204"/>
                  </a:cubicBezTo>
                  <a:cubicBezTo>
                    <a:pt x="313080" y="4739"/>
                    <a:pt x="167939" y="95453"/>
                    <a:pt x="145260" y="113596"/>
                  </a:cubicBezTo>
                </a:path>
              </a:pathLst>
            </a:custGeom>
            <a:solidFill>
              <a:srgbClr val="005BBB">
                <a:alpha val="50000"/>
              </a:srgbClr>
            </a:solidFill>
            <a:ln w="451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D3EADDF-2262-4E68-B64D-8DC89E9C7EC1}"/>
                </a:ext>
              </a:extLst>
            </p:cNvPr>
            <p:cNvSpPr/>
            <p:nvPr/>
          </p:nvSpPr>
          <p:spPr>
            <a:xfrm>
              <a:off x="-2328703" y="1879897"/>
              <a:ext cx="648601" cy="362854"/>
            </a:xfrm>
            <a:custGeom>
              <a:avLst/>
              <a:gdLst>
                <a:gd name="connsiteX0" fmla="*/ 281212 w 648601"/>
                <a:gd name="connsiteY0" fmla="*/ 0 h 362854"/>
                <a:gd name="connsiteX1" fmla="*/ 140606 w 648601"/>
                <a:gd name="connsiteY1" fmla="*/ 99785 h 362854"/>
                <a:gd name="connsiteX2" fmla="*/ 0 w 648601"/>
                <a:gd name="connsiteY2" fmla="*/ 204105 h 362854"/>
                <a:gd name="connsiteX3" fmla="*/ 181427 w 648601"/>
                <a:gd name="connsiteY3" fmla="*/ 281212 h 362854"/>
                <a:gd name="connsiteX4" fmla="*/ 362854 w 648601"/>
                <a:gd name="connsiteY4" fmla="*/ 362854 h 362854"/>
                <a:gd name="connsiteX5" fmla="*/ 503460 w 648601"/>
                <a:gd name="connsiteY5" fmla="*/ 263069 h 362854"/>
                <a:gd name="connsiteX6" fmla="*/ 648602 w 648601"/>
                <a:gd name="connsiteY6" fmla="*/ 158749 h 362854"/>
                <a:gd name="connsiteX7" fmla="*/ 467175 w 648601"/>
                <a:gd name="connsiteY7" fmla="*/ 77107 h 362854"/>
                <a:gd name="connsiteX8" fmla="*/ 281212 w 648601"/>
                <a:gd name="connsiteY8" fmla="*/ 0 h 362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8601" h="362854">
                  <a:moveTo>
                    <a:pt x="281212" y="0"/>
                  </a:moveTo>
                  <a:lnTo>
                    <a:pt x="140606" y="99785"/>
                  </a:lnTo>
                  <a:lnTo>
                    <a:pt x="0" y="204105"/>
                  </a:lnTo>
                  <a:lnTo>
                    <a:pt x="181427" y="281212"/>
                  </a:lnTo>
                  <a:lnTo>
                    <a:pt x="362854" y="362854"/>
                  </a:lnTo>
                  <a:lnTo>
                    <a:pt x="503460" y="263069"/>
                  </a:lnTo>
                  <a:lnTo>
                    <a:pt x="648602" y="158749"/>
                  </a:lnTo>
                  <a:lnTo>
                    <a:pt x="467175" y="77107"/>
                  </a:lnTo>
                  <a:lnTo>
                    <a:pt x="281212" y="0"/>
                  </a:lnTo>
                </a:path>
              </a:pathLst>
            </a:custGeom>
            <a:solidFill>
              <a:srgbClr val="005BBB">
                <a:alpha val="30000"/>
              </a:srgbClr>
            </a:solidFill>
            <a:ln w="451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39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FF49333-5CB7-45E7-889D-66B350C127DB}"/>
              </a:ext>
            </a:extLst>
          </p:cNvPr>
          <p:cNvCxnSpPr>
            <a:cxnSpLocks/>
          </p:cNvCxnSpPr>
          <p:nvPr userDrawn="1"/>
        </p:nvCxnSpPr>
        <p:spPr>
          <a:xfrm>
            <a:off x="1058489" y="29785097"/>
            <a:ext cx="41774224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4BC958-B4E6-41CF-8609-3B7AB054967D}"/>
              </a:ext>
            </a:extLst>
          </p:cNvPr>
          <p:cNvCxnSpPr>
            <a:cxnSpLocks/>
          </p:cNvCxnSpPr>
          <p:nvPr userDrawn="1"/>
        </p:nvCxnSpPr>
        <p:spPr>
          <a:xfrm>
            <a:off x="1058489" y="32239620"/>
            <a:ext cx="41774224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1C09149-91DD-4D55-95B5-FE6E38AC6FDB}"/>
              </a:ext>
            </a:extLst>
          </p:cNvPr>
          <p:cNvSpPr/>
          <p:nvPr userDrawn="1"/>
        </p:nvSpPr>
        <p:spPr>
          <a:xfrm>
            <a:off x="-11028379" y="-8271282"/>
            <a:ext cx="65947957" cy="49460964"/>
          </a:xfrm>
          <a:custGeom>
            <a:avLst/>
            <a:gdLst>
              <a:gd name="connsiteX0" fmla="*/ 7058274 w 42207361"/>
              <a:gd name="connsiteY0" fmla="*/ 5293605 h 31654922"/>
              <a:gd name="connsiteX1" fmla="*/ 7058274 w 42207361"/>
              <a:gd name="connsiteY1" fmla="*/ 26361318 h 31654922"/>
              <a:gd name="connsiteX2" fmla="*/ 35149085 w 42207361"/>
              <a:gd name="connsiteY2" fmla="*/ 26361318 h 31654922"/>
              <a:gd name="connsiteX3" fmla="*/ 35149085 w 42207361"/>
              <a:gd name="connsiteY3" fmla="*/ 5293605 h 31654922"/>
              <a:gd name="connsiteX4" fmla="*/ 0 w 42207361"/>
              <a:gd name="connsiteY4" fmla="*/ 0 h 31654922"/>
              <a:gd name="connsiteX5" fmla="*/ 42207361 w 42207361"/>
              <a:gd name="connsiteY5" fmla="*/ 0 h 31654922"/>
              <a:gd name="connsiteX6" fmla="*/ 42207361 w 42207361"/>
              <a:gd name="connsiteY6" fmla="*/ 31654922 h 31654922"/>
              <a:gd name="connsiteX7" fmla="*/ 0 w 42207361"/>
              <a:gd name="connsiteY7" fmla="*/ 31654922 h 316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07361" h="31654922">
                <a:moveTo>
                  <a:pt x="7058274" y="5293605"/>
                </a:moveTo>
                <a:lnTo>
                  <a:pt x="7058274" y="26361318"/>
                </a:lnTo>
                <a:lnTo>
                  <a:pt x="35149085" y="26361318"/>
                </a:lnTo>
                <a:lnTo>
                  <a:pt x="35149085" y="5293605"/>
                </a:lnTo>
                <a:close/>
                <a:moveTo>
                  <a:pt x="0" y="0"/>
                </a:moveTo>
                <a:lnTo>
                  <a:pt x="42207361" y="0"/>
                </a:lnTo>
                <a:lnTo>
                  <a:pt x="42207361" y="31654922"/>
                </a:lnTo>
                <a:lnTo>
                  <a:pt x="0" y="31654922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873" tIns="71436" rIns="142873" bIns="714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394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C7E21EF-4A49-4EE0-BAE3-62C835204E87}"/>
              </a:ext>
            </a:extLst>
          </p:cNvPr>
          <p:cNvCxnSpPr/>
          <p:nvPr userDrawn="1"/>
        </p:nvCxnSpPr>
        <p:spPr>
          <a:xfrm>
            <a:off x="11524456" y="7672263"/>
            <a:ext cx="0" cy="20499944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32FD319-6DCF-439E-B616-C7DF85C9E390}"/>
              </a:ext>
            </a:extLst>
          </p:cNvPr>
          <p:cNvCxnSpPr/>
          <p:nvPr userDrawn="1"/>
        </p:nvCxnSpPr>
        <p:spPr>
          <a:xfrm>
            <a:off x="22054343" y="7672263"/>
            <a:ext cx="0" cy="20499944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7FE208E-FCE7-422F-A126-F68F7FD2B23B}"/>
              </a:ext>
            </a:extLst>
          </p:cNvPr>
          <p:cNvCxnSpPr/>
          <p:nvPr userDrawn="1"/>
        </p:nvCxnSpPr>
        <p:spPr>
          <a:xfrm>
            <a:off x="32584230" y="7672263"/>
            <a:ext cx="0" cy="20499944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63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svg"/><Relationship Id="rId7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3DD91CED-D678-4E9E-BF76-16BD1772E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5877" y="30663965"/>
            <a:ext cx="7230314" cy="742411"/>
          </a:xfrm>
          <a:prstGeom prst="rect">
            <a:avLst/>
          </a:prstGeom>
        </p:spPr>
      </p:pic>
      <p:sp>
        <p:nvSpPr>
          <p:cNvPr id="6" name="Poster Title">
            <a:extLst>
              <a:ext uri="{FF2B5EF4-FFF2-40B4-BE49-F238E27FC236}">
                <a16:creationId xmlns:a16="http://schemas.microsoft.com/office/drawing/2014/main" id="{1D4AEAC8-309C-4D74-A44B-D191119F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77" y="2428731"/>
            <a:ext cx="41701243" cy="1511773"/>
          </a:xfrm>
          <a:prstGeom prst="rect">
            <a:avLst/>
          </a:prstGeom>
          <a:noFill/>
          <a:ln>
            <a:noFill/>
          </a:ln>
        </p:spPr>
        <p:txBody>
          <a:bodyPr wrap="square" lIns="428618" tIns="34201" rIns="428618" bIns="34201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938"/>
              </a:spcAft>
              <a:defRPr/>
            </a:pPr>
            <a:r>
              <a:rPr lang="en-US" altLang="zh-CN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</a:t>
            </a:r>
            <a:r>
              <a:rPr lang="en-US" altLang="en-US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 ISTDM 2020 Poster Template (landscape, 4</a:t>
            </a:r>
            <a:r>
              <a:rPr lang="en-US" altLang="zh-CN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×</a:t>
            </a:r>
            <a:r>
              <a:rPr lang="en-US" altLang="en-US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3ft/122</a:t>
            </a:r>
            <a:r>
              <a:rPr lang="en-US" altLang="zh-CN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×</a:t>
            </a:r>
            <a:r>
              <a:rPr lang="en-US" altLang="en-US" sz="9000" b="1" dirty="0">
                <a:solidFill>
                  <a:srgbClr val="01010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91cm)</a:t>
            </a:r>
          </a:p>
        </p:txBody>
      </p:sp>
      <p:sp>
        <p:nvSpPr>
          <p:cNvPr id="7" name="Poster Title">
            <a:extLst>
              <a:ext uri="{FF2B5EF4-FFF2-40B4-BE49-F238E27FC236}">
                <a16:creationId xmlns:a16="http://schemas.microsoft.com/office/drawing/2014/main" id="{51FF51CE-C955-4678-8B63-60D03A46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3910488"/>
            <a:ext cx="32838569" cy="122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1" rIns="68415" bIns="34201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36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John Doe</a:t>
            </a:r>
            <a:r>
              <a:rPr lang="en-US" altLang="en-US" sz="3600" b="1" baseline="300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36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Jane Doe</a:t>
            </a:r>
            <a:r>
              <a:rPr lang="en-US" altLang="en-US" sz="3600" b="1" baseline="300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36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John Smith</a:t>
            </a:r>
            <a:r>
              <a:rPr lang="en-US" altLang="en-US" sz="3600" b="1" baseline="300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1. Winston University; 2. University of Redwood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C031B2-36A9-44A0-851F-7D18F564E057}"/>
              </a:ext>
            </a:extLst>
          </p:cNvPr>
          <p:cNvSpPr/>
          <p:nvPr/>
        </p:nvSpPr>
        <p:spPr>
          <a:xfrm>
            <a:off x="1698625" y="7672262"/>
            <a:ext cx="9121773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800" b="1" dirty="0">
                <a:solidFill>
                  <a:srgbClr val="186B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sunt in culpa qui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A42370-E98F-4B2E-961B-947F61F5ED91}"/>
              </a:ext>
            </a:extLst>
          </p:cNvPr>
          <p:cNvSpPr/>
          <p:nvPr/>
        </p:nvSpPr>
        <p:spPr>
          <a:xfrm>
            <a:off x="1698626" y="15453639"/>
            <a:ext cx="912177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800" b="1" dirty="0">
                <a:solidFill>
                  <a:srgbClr val="186B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8C80A6-9F93-4A29-8829-DF6EA60BD6C6}"/>
              </a:ext>
            </a:extLst>
          </p:cNvPr>
          <p:cNvSpPr/>
          <p:nvPr/>
        </p:nvSpPr>
        <p:spPr>
          <a:xfrm>
            <a:off x="12228513" y="7672262"/>
            <a:ext cx="91217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non.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9B7E08-096F-43EC-8284-D9F45A64027F}"/>
              </a:ext>
            </a:extLst>
          </p:cNvPr>
          <p:cNvSpPr/>
          <p:nvPr/>
        </p:nvSpPr>
        <p:spPr>
          <a:xfrm>
            <a:off x="22758399" y="7672262"/>
            <a:ext cx="9121771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800" b="1" dirty="0">
                <a:solidFill>
                  <a:srgbClr val="186B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</a:p>
          <a:p>
            <a:pPr algn="just">
              <a:spcAft>
                <a:spcPts val="1200"/>
              </a:spcAft>
            </a:pPr>
            <a:r>
              <a:rPr lang="en-US" sz="3600" i="1" dirty="0">
                <a:solidFill>
                  <a:srgbClr val="478B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en-US" sz="3600" i="1" dirty="0">
                <a:solidFill>
                  <a:srgbClr val="478B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sunt in culpa qui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40FD38-0224-4F8E-8767-ADA62B07E4FF}"/>
              </a:ext>
            </a:extLst>
          </p:cNvPr>
          <p:cNvSpPr/>
          <p:nvPr/>
        </p:nvSpPr>
        <p:spPr>
          <a:xfrm>
            <a:off x="22758400" y="17076387"/>
            <a:ext cx="912177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800" b="1" dirty="0">
                <a:solidFill>
                  <a:srgbClr val="1A73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algn="just">
              <a:spcAft>
                <a:spcPts val="1200"/>
              </a:spcAft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8BD3B-7BF6-4CB8-B31A-E5625E04B25B}"/>
              </a:ext>
            </a:extLst>
          </p:cNvPr>
          <p:cNvSpPr/>
          <p:nvPr/>
        </p:nvSpPr>
        <p:spPr>
          <a:xfrm>
            <a:off x="33988022" y="7672262"/>
            <a:ext cx="7851949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800" b="1" dirty="0">
                <a:solidFill>
                  <a:srgbClr val="186B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571500" indent="-5715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sunt in culpa qui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endParaRPr lang="en-US" sz="3600" dirty="0">
              <a:solidFill>
                <a:srgbClr val="0101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7C8871-258F-40E3-8425-EEC8826B5547}"/>
              </a:ext>
            </a:extLst>
          </p:cNvPr>
          <p:cNvSpPr/>
          <p:nvPr/>
        </p:nvSpPr>
        <p:spPr>
          <a:xfrm>
            <a:off x="33988022" y="18613636"/>
            <a:ext cx="7851949" cy="983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zh-CN" sz="4800" b="1" dirty="0">
                <a:solidFill>
                  <a:srgbClr val="186B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800" b="1" dirty="0">
              <a:solidFill>
                <a:srgbClr val="186B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do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dolore magna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indent="-742950">
              <a:spcAft>
                <a:spcPts val="900"/>
              </a:spcAft>
              <a:buFont typeface="+mj-lt"/>
              <a:buAutoNum type="arabicPeriod"/>
            </a:pP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non.</a:t>
            </a:r>
          </a:p>
        </p:txBody>
      </p:sp>
      <p:graphicFrame>
        <p:nvGraphicFramePr>
          <p:cNvPr id="40" name="Chart Placeholder 39">
            <a:extLst>
              <a:ext uri="{FF2B5EF4-FFF2-40B4-BE49-F238E27FC236}">
                <a16:creationId xmlns:a16="http://schemas.microsoft.com/office/drawing/2014/main" id="{C7EFE628-6610-46E7-9E65-0099274A93B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413716125"/>
              </p:ext>
            </p:extLst>
          </p:nvPr>
        </p:nvGraphicFramePr>
        <p:xfrm>
          <a:off x="1698625" y="22140863"/>
          <a:ext cx="9121775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7" name="Table 57">
            <a:extLst>
              <a:ext uri="{FF2B5EF4-FFF2-40B4-BE49-F238E27FC236}">
                <a16:creationId xmlns:a16="http://schemas.microsoft.com/office/drawing/2014/main" id="{57D93746-5BE5-4374-A180-5E46377C5D94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149069632"/>
              </p:ext>
            </p:extLst>
          </p:nvPr>
        </p:nvGraphicFramePr>
        <p:xfrm>
          <a:off x="22758400" y="22140863"/>
          <a:ext cx="9121773" cy="5760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0591">
                  <a:extLst>
                    <a:ext uri="{9D8B030D-6E8A-4147-A177-3AD203B41FA5}">
                      <a16:colId xmlns:a16="http://schemas.microsoft.com/office/drawing/2014/main" val="3046367914"/>
                    </a:ext>
                  </a:extLst>
                </a:gridCol>
                <a:gridCol w="3040591">
                  <a:extLst>
                    <a:ext uri="{9D8B030D-6E8A-4147-A177-3AD203B41FA5}">
                      <a16:colId xmlns:a16="http://schemas.microsoft.com/office/drawing/2014/main" val="3972012717"/>
                    </a:ext>
                  </a:extLst>
                </a:gridCol>
                <a:gridCol w="3040591">
                  <a:extLst>
                    <a:ext uri="{9D8B030D-6E8A-4147-A177-3AD203B41FA5}">
                      <a16:colId xmlns:a16="http://schemas.microsoft.com/office/drawing/2014/main" val="748000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01312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8965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4826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4270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76513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3708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45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97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5954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3" name="Chart Placeholder 62">
                <a:extLst>
                  <a:ext uri="{FF2B5EF4-FFF2-40B4-BE49-F238E27FC236}">
                    <a16:creationId xmlns:a16="http://schemas.microsoft.com/office/drawing/2014/main" id="{CBC81D54-0A23-4FE7-93D4-97014E75A3BE}"/>
                  </a:ext>
                </a:extLst>
              </p:cNvPr>
              <p:cNvGraphicFramePr>
                <a:graphicFrameLocks noGrp="1"/>
              </p:cNvGraphicFramePr>
              <p:nvPr>
                <p:ph type="chart" sz="quarter" idx="14"/>
                <p:extLst>
                  <p:ext uri="{D42A27DB-BD31-4B8C-83A1-F6EECF244321}">
                    <p14:modId xmlns:p14="http://schemas.microsoft.com/office/powerpoint/2010/main" val="2596848683"/>
                  </p:ext>
                </p:extLst>
              </p:nvPr>
            </p:nvGraphicFramePr>
            <p:xfrm>
              <a:off x="12228513" y="14444663"/>
              <a:ext cx="9121775" cy="605313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63" name="Chart Placeholder 62">
                <a:extLst>
                  <a:ext uri="{FF2B5EF4-FFF2-40B4-BE49-F238E27FC236}">
                    <a16:creationId xmlns:a16="http://schemas.microsoft.com/office/drawing/2014/main" id="{CBC81D54-0A23-4FE7-93D4-97014E75A3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228513" y="14444663"/>
                <a:ext cx="9121775" cy="6053137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0" name="Chart Placeholder 69">
            <a:extLst>
              <a:ext uri="{FF2B5EF4-FFF2-40B4-BE49-F238E27FC236}">
                <a16:creationId xmlns:a16="http://schemas.microsoft.com/office/drawing/2014/main" id="{EAA9418D-0335-4768-96BC-1E5BEC3FE517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436646491"/>
              </p:ext>
            </p:extLst>
          </p:nvPr>
        </p:nvGraphicFramePr>
        <p:xfrm>
          <a:off x="12228513" y="21396325"/>
          <a:ext cx="9121775" cy="6053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D109B6F-33D0-4E89-9369-D76B75CE6024}"/>
              </a:ext>
            </a:extLst>
          </p:cNvPr>
          <p:cNvSpPr txBox="1">
            <a:spLocks/>
          </p:cNvSpPr>
          <p:nvPr/>
        </p:nvSpPr>
        <p:spPr>
          <a:xfrm>
            <a:off x="11822113" y="15027472"/>
            <a:ext cx="9121775" cy="6053138"/>
          </a:xfrm>
          <a:prstGeom prst="rect">
            <a:avLst/>
          </a:prstGeom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842CCB-AA4F-4D96-A452-4CFD9FC1D25D}"/>
              </a:ext>
            </a:extLst>
          </p:cNvPr>
          <p:cNvSpPr/>
          <p:nvPr/>
        </p:nvSpPr>
        <p:spPr>
          <a:xfrm>
            <a:off x="1545771" y="30284057"/>
            <a:ext cx="7923349" cy="15022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1801AD-8284-493D-8A52-75D646F0126E}"/>
              </a:ext>
            </a:extLst>
          </p:cNvPr>
          <p:cNvSpPr/>
          <p:nvPr/>
        </p:nvSpPr>
        <p:spPr>
          <a:xfrm>
            <a:off x="9469120" y="30663965"/>
            <a:ext cx="9392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zh-CN" altLang="en-US" sz="3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36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Affiliation Logos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5F81717-D57E-4338-BF91-09B0F50E95E9}"/>
                  </a:ext>
                </a:extLst>
              </p:cNvPr>
              <p:cNvSpPr txBox="1"/>
              <p:nvPr/>
            </p:nvSpPr>
            <p:spPr>
              <a:xfrm>
                <a:off x="3549057" y="20050806"/>
                <a:ext cx="5420908" cy="1512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pt-BR" sz="36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pt-BR" sz="36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6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36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36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pt-BR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60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pt-BR" sz="360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5F81717-D57E-4338-BF91-09B0F50E9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057" y="20050806"/>
                <a:ext cx="5420908" cy="15127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AC27FFE1-E338-4816-81F3-8349BF80A139}"/>
              </a:ext>
            </a:extLst>
          </p:cNvPr>
          <p:cNvSpPr/>
          <p:nvPr/>
        </p:nvSpPr>
        <p:spPr>
          <a:xfrm>
            <a:off x="10072606" y="20434279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B2D7B6-AAAC-4FC0-A04C-A88848DB4BB6}"/>
              </a:ext>
            </a:extLst>
          </p:cNvPr>
          <p:cNvSpPr/>
          <p:nvPr/>
        </p:nvSpPr>
        <p:spPr>
          <a:xfrm>
            <a:off x="2315385" y="27547669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36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3D10E7E-F436-4700-8A47-858A0C6DFC60}"/>
              </a:ext>
            </a:extLst>
          </p:cNvPr>
          <p:cNvSpPr/>
          <p:nvPr/>
        </p:nvSpPr>
        <p:spPr>
          <a:xfrm>
            <a:off x="12905124" y="27547669"/>
            <a:ext cx="7032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3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36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37788F-2F9C-4B5C-8E44-54795B1A15BE}"/>
              </a:ext>
            </a:extLst>
          </p:cNvPr>
          <p:cNvSpPr/>
          <p:nvPr/>
        </p:nvSpPr>
        <p:spPr>
          <a:xfrm>
            <a:off x="12905124" y="20596855"/>
            <a:ext cx="7032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2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36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DABE29-E118-44B1-8871-0A80C5CA0088}"/>
              </a:ext>
            </a:extLst>
          </p:cNvPr>
          <p:cNvSpPr/>
          <p:nvPr/>
        </p:nvSpPr>
        <p:spPr>
          <a:xfrm>
            <a:off x="23370014" y="21243186"/>
            <a:ext cx="7314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3600" b="1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US" sz="3600" b="1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101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062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561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Courier New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Guoyang Qin</dc:creator>
  <cp:keywords>ISTDM 2020</cp:keywords>
  <cp:lastModifiedBy>Guoyang Qin</cp:lastModifiedBy>
  <cp:revision>49</cp:revision>
  <dcterms:created xsi:type="dcterms:W3CDTF">2020-02-03T15:30:34Z</dcterms:created>
  <dcterms:modified xsi:type="dcterms:W3CDTF">2020-02-03T16:34:38Z</dcterms:modified>
  <cp:category>Poster Template</cp:category>
</cp:coreProperties>
</file>